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478A-6524-4468-A026-EADE809504A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8B33-1AE0-44C7-BF3E-E9F7F565EB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1500" dirty="0" smtClean="0"/>
              <a:t>जनजातियों में विवाह- साथी चुनने के तरीके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4731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परिवीक्षा विवाह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1828800"/>
            <a:ext cx="9144000" cy="480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6600" dirty="0" smtClean="0"/>
              <a:t>दारलुंग और कूकी जनजाति</a:t>
            </a:r>
            <a:r>
              <a:rPr lang="hi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3600450"/>
            <a:ext cx="7772400" cy="36195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नांगा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/>
              <a:t>हरण </a:t>
            </a:r>
            <a:r>
              <a:rPr lang="hi-IN" sz="9600" dirty="0" smtClean="0"/>
              <a:t>विवाह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1905000"/>
            <a:ext cx="8610600" cy="4419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5400" dirty="0" smtClean="0">
                <a:solidFill>
                  <a:srgbClr val="7030A0"/>
                </a:solidFill>
              </a:rPr>
              <a:t>नांगा, भील, गोंड, असम, छत्तीसगढ़, झारखण्ड बिहार ...... 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3600450"/>
            <a:ext cx="7772400" cy="514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परिक्षा विवाह </a:t>
            </a:r>
            <a:endParaRPr lang="en-US" sz="9600" dirty="0"/>
          </a:p>
        </p:txBody>
      </p:sp>
      <p:sp>
        <p:nvSpPr>
          <p:cNvPr id="5" name="Oval 4"/>
          <p:cNvSpPr/>
          <p:nvPr/>
        </p:nvSpPr>
        <p:spPr>
          <a:xfrm>
            <a:off x="381000" y="2362200"/>
            <a:ext cx="83820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7200" dirty="0" smtClean="0"/>
              <a:t>गोल, गधेड़ो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3600450"/>
            <a:ext cx="7772400" cy="4381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क्रय विवाह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2133600"/>
            <a:ext cx="8610600" cy="396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5400" dirty="0" smtClean="0"/>
              <a:t>नागा, गोंड, संथाल, हो ............</a:t>
            </a:r>
            <a:r>
              <a:rPr lang="hi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714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सेवा विवाह </a:t>
            </a:r>
            <a:endParaRPr lang="en-US" sz="9600" dirty="0"/>
          </a:p>
        </p:txBody>
      </p:sp>
      <p:sp>
        <p:nvSpPr>
          <p:cNvPr id="5" name="Oval 4"/>
          <p:cNvSpPr/>
          <p:nvPr/>
        </p:nvSpPr>
        <p:spPr>
          <a:xfrm>
            <a:off x="304800" y="2209800"/>
            <a:ext cx="8610600" cy="4114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6000" dirty="0" smtClean="0">
                <a:solidFill>
                  <a:srgbClr val="FFFF00"/>
                </a:solidFill>
              </a:rPr>
              <a:t>चुकची , कोरयाक, किरचाक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533400" y="4191000"/>
            <a:ext cx="7772400" cy="2857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विनीमय विवाह 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304800" y="2057400"/>
            <a:ext cx="8077200" cy="4343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5400" dirty="0" smtClean="0">
                <a:solidFill>
                  <a:srgbClr val="00B0F0"/>
                </a:solidFill>
              </a:rPr>
              <a:t>आस्ट्रेलिया तथा टोरेस स्ट्रेट &amp; भारत में पाया जाता हैं 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2057400" y="3810000"/>
            <a:ext cx="54864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9600" dirty="0" smtClean="0"/>
              <a:t>हट विवाह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2133600"/>
            <a:ext cx="7924800" cy="4267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7200" dirty="0" smtClean="0">
                <a:solidFill>
                  <a:srgbClr val="00B050"/>
                </a:solidFill>
              </a:rPr>
              <a:t>बिरहोर , हो , ऊराव , कमार व मुंडा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99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धन्यवाद</a:t>
            </a:r>
            <a:r>
              <a:rPr lang="hi-IN" sz="199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75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नांगा 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Dipak</dc:creator>
  <cp:lastModifiedBy>Dipak</cp:lastModifiedBy>
  <cp:revision>5</cp:revision>
  <dcterms:created xsi:type="dcterms:W3CDTF">2017-12-05T07:30:13Z</dcterms:created>
  <dcterms:modified xsi:type="dcterms:W3CDTF">2017-12-05T08:14:51Z</dcterms:modified>
</cp:coreProperties>
</file>