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478A-6524-4468-A026-EADE809504A1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8B33-1AE0-44C7-BF3E-E9F7F565EB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478A-6524-4468-A026-EADE809504A1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8B33-1AE0-44C7-BF3E-E9F7F565EB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478A-6524-4468-A026-EADE809504A1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8B33-1AE0-44C7-BF3E-E9F7F565EB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478A-6524-4468-A026-EADE809504A1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8B33-1AE0-44C7-BF3E-E9F7F565EB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478A-6524-4468-A026-EADE809504A1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8B33-1AE0-44C7-BF3E-E9F7F565EB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478A-6524-4468-A026-EADE809504A1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8B33-1AE0-44C7-BF3E-E9F7F565EB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478A-6524-4468-A026-EADE809504A1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8B33-1AE0-44C7-BF3E-E9F7F565EB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478A-6524-4468-A026-EADE809504A1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8B33-1AE0-44C7-BF3E-E9F7F565EB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478A-6524-4468-A026-EADE809504A1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8B33-1AE0-44C7-BF3E-E9F7F565EB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478A-6524-4468-A026-EADE809504A1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8B33-1AE0-44C7-BF3E-E9F7F565EB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478A-6524-4468-A026-EADE809504A1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8B33-1AE0-44C7-BF3E-E9F7F565EB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8478A-6524-4468-A026-EADE809504A1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78B33-1AE0-44C7-BF3E-E9F7F565EB7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sz="11500" dirty="0" smtClean="0"/>
              <a:t>जनजातियों में विवाह- साथी चुनने के तरीके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54731"/>
            <a:ext cx="77724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67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i-IN" sz="9600" dirty="0" smtClean="0"/>
              <a:t>परिवीक्षा विवाह 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0" y="1828800"/>
            <a:ext cx="9144000" cy="48006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sz="6600" dirty="0" smtClean="0"/>
              <a:t>दारलुंग और कूकी जनजाति</a:t>
            </a:r>
            <a:r>
              <a:rPr lang="hi-IN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V="1">
            <a:off x="685800" y="3600450"/>
            <a:ext cx="7772400" cy="361950"/>
          </a:xfrm>
        </p:spPr>
        <p:txBody>
          <a:bodyPr>
            <a:normAutofit fontScale="90000"/>
          </a:bodyPr>
          <a:lstStyle/>
          <a:p>
            <a:r>
              <a:rPr lang="hi-IN" dirty="0" smtClean="0"/>
              <a:t>नांगा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45719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6002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i-IN" sz="9600" dirty="0"/>
              <a:t>हरण </a:t>
            </a:r>
            <a:r>
              <a:rPr lang="hi-IN" sz="9600" dirty="0" smtClean="0"/>
              <a:t>विवाह 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04800" y="1905000"/>
            <a:ext cx="8610600" cy="44196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i-IN" sz="5400" dirty="0" smtClean="0">
                <a:solidFill>
                  <a:srgbClr val="7030A0"/>
                </a:solidFill>
              </a:rPr>
              <a:t>नांगा, भील, गोंड, असम, छत्तीसगढ़, झारखण्ड बिहार ...... </a:t>
            </a:r>
            <a:endParaRPr lang="en-US" sz="5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V="1">
            <a:off x="685800" y="3600450"/>
            <a:ext cx="7772400" cy="51435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09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67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i-IN" sz="9600" dirty="0" smtClean="0"/>
              <a:t>परिक्षा विवाह </a:t>
            </a:r>
            <a:endParaRPr lang="en-US" sz="9600" dirty="0"/>
          </a:p>
        </p:txBody>
      </p:sp>
      <p:sp>
        <p:nvSpPr>
          <p:cNvPr id="5" name="Oval 4"/>
          <p:cNvSpPr/>
          <p:nvPr/>
        </p:nvSpPr>
        <p:spPr>
          <a:xfrm>
            <a:off x="381000" y="2362200"/>
            <a:ext cx="8382000" cy="388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sz="7200" dirty="0" smtClean="0"/>
              <a:t>गोल, गधेड़ो </a:t>
            </a:r>
            <a:endParaRPr 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V="1">
            <a:off x="685800" y="3600450"/>
            <a:ext cx="7772400" cy="43815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85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i-IN" sz="9600" dirty="0" smtClean="0"/>
              <a:t>क्रय विवाह 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28600" y="2133600"/>
            <a:ext cx="8610600" cy="39624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sz="5400" dirty="0" smtClean="0"/>
              <a:t>नागा, गोंड, संथाल, हो ............</a:t>
            </a:r>
            <a:r>
              <a:rPr lang="hi-IN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429000"/>
            <a:ext cx="7772400" cy="17145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14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i-IN" sz="9600" dirty="0" smtClean="0"/>
              <a:t>सेवा विवाह </a:t>
            </a:r>
            <a:endParaRPr lang="en-US" sz="9600" dirty="0"/>
          </a:p>
        </p:txBody>
      </p:sp>
      <p:sp>
        <p:nvSpPr>
          <p:cNvPr id="5" name="Oval 4"/>
          <p:cNvSpPr/>
          <p:nvPr/>
        </p:nvSpPr>
        <p:spPr>
          <a:xfrm>
            <a:off x="304800" y="2209800"/>
            <a:ext cx="8610600" cy="41148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sz="6000" dirty="0" smtClean="0">
                <a:solidFill>
                  <a:srgbClr val="FFFF00"/>
                </a:solidFill>
              </a:rPr>
              <a:t>चुकची , कोरयाक, किरचाक </a:t>
            </a:r>
            <a:endParaRPr lang="en-US" sz="6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V="1">
            <a:off x="533400" y="4191000"/>
            <a:ext cx="7772400" cy="28575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381000"/>
          </a:xfrm>
        </p:spPr>
        <p:txBody>
          <a:bodyPr>
            <a:normAutofit fontScale="70000" lnSpcReduction="20000"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i-IN" sz="9600" dirty="0" smtClean="0"/>
              <a:t>विनीमय विवाह </a:t>
            </a:r>
            <a:endParaRPr lang="en-US" sz="1400" dirty="0"/>
          </a:p>
        </p:txBody>
      </p:sp>
      <p:sp>
        <p:nvSpPr>
          <p:cNvPr id="5" name="Oval 4"/>
          <p:cNvSpPr/>
          <p:nvPr/>
        </p:nvSpPr>
        <p:spPr>
          <a:xfrm>
            <a:off x="304800" y="2057400"/>
            <a:ext cx="8077200" cy="43434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i-IN" sz="5400" dirty="0" smtClean="0">
                <a:solidFill>
                  <a:srgbClr val="00B0F0"/>
                </a:solidFill>
              </a:rPr>
              <a:t>आस्ट्रेलिया तथा टोरेस स्ट्रेट &amp; भारत में पाया जाता हैं </a:t>
            </a:r>
            <a:endParaRPr lang="en-US" sz="54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V="1">
            <a:off x="2057400" y="3810000"/>
            <a:ext cx="5486400" cy="304800"/>
          </a:xfrm>
        </p:spPr>
        <p:txBody>
          <a:bodyPr>
            <a:normAutofit fontScale="47500" lnSpcReduction="20000"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i-IN" sz="9600" dirty="0" smtClean="0"/>
              <a:t>हट विवाह 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81000" y="2133600"/>
            <a:ext cx="7924800" cy="42672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i-IN" sz="7200" dirty="0" smtClean="0">
                <a:solidFill>
                  <a:srgbClr val="00B050"/>
                </a:solidFill>
              </a:rPr>
              <a:t>बिरहोर , हो , ऊराव , कमार व मुंडा </a:t>
            </a:r>
            <a:endParaRPr 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3">
            <a:schemeClr val="lt1"/>
          </a:lnRef>
          <a:fillRef idx="1002">
            <a:schemeClr val="dk2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sz="199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धन्यवाद</a:t>
            </a:r>
            <a:r>
              <a:rPr lang="hi-IN" sz="19900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75</Words>
  <Application>Microsoft Office PowerPoint</Application>
  <PresentationFormat>On-screen Show (4:3)</PresentationFormat>
  <Paragraphs>17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नांगा 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Dipak</dc:creator>
  <cp:lastModifiedBy>Dipak</cp:lastModifiedBy>
  <cp:revision>5</cp:revision>
  <dcterms:created xsi:type="dcterms:W3CDTF">2017-12-05T07:30:13Z</dcterms:created>
  <dcterms:modified xsi:type="dcterms:W3CDTF">2017-12-05T08:14:51Z</dcterms:modified>
</cp:coreProperties>
</file>